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74" r:id="rId3"/>
    <p:sldId id="276" r:id="rId4"/>
    <p:sldId id="394" r:id="rId5"/>
    <p:sldId id="353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>
        <p:scale>
          <a:sx n="60" d="100"/>
          <a:sy n="60" d="100"/>
        </p:scale>
        <p:origin x="1002" y="3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hyperlink" Target="http://learn.shayhowe.com/html-cs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cours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685800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Fundamentals </a:t>
            </a:r>
            <a:br>
              <a:rPr lang="en-US" dirty="0" smtClean="0"/>
            </a:br>
            <a:r>
              <a:rPr lang="en-US" dirty="0" smtClean="0"/>
              <a:t>(HTML and CSS)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62200"/>
            <a:ext cx="738234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026" y="3733800"/>
            <a:ext cx="7618500" cy="2438400"/>
          </a:xfrm>
          <a:effectLst>
            <a:softEdge rad="31750"/>
          </a:effectLst>
        </p:spPr>
      </p:pic>
      <p:pic>
        <p:nvPicPr>
          <p:cNvPr id="1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71" y="522146"/>
            <a:ext cx="1580162" cy="1580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573" y="1712310"/>
            <a:ext cx="1413839" cy="16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May – July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dates: ~ 2-3 July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HTML5 </a:t>
            </a:r>
            <a:r>
              <a:rPr lang="en-US" dirty="0"/>
              <a:t>is currently the #1 job trend based on the fastest growing keywords found in online job </a:t>
            </a:r>
            <a:r>
              <a:rPr lang="en-US" dirty="0" smtClean="0"/>
              <a:t>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</a:t>
            </a:r>
            <a:r>
              <a:rPr lang="en-US" dirty="0" smtClean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HTML &amp;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Web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“Web Fundamentals”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1467108"/>
            <a:ext cx="2883016" cy="18026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69" y="3991741"/>
            <a:ext cx="2883016" cy="2162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02" y="4852600"/>
            <a:ext cx="2602806" cy="13014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331915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https://softuni.bg/trainings/coursesinstances/details/3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Fundamentals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</a:t>
            </a:r>
            <a:r>
              <a:rPr lang="en-US" sz="3000" dirty="0">
                <a:hlinkClick r:id="rId2"/>
              </a:rPr>
              <a:t>://</a:t>
            </a:r>
            <a:r>
              <a:rPr lang="en-US" sz="3000" dirty="0" smtClean="0">
                <a:hlinkClick r:id="rId2"/>
              </a:rPr>
              <a:t>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Tutorials</a:t>
            </a:r>
            <a:endParaRPr lang="en-US" dirty="0"/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++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"Web Fundamentals"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HTML, Tags, Tables, Forms, Semantic HTML,</a:t>
            </a:r>
            <a:br>
              <a:rPr lang="en-US" sz="3000" dirty="0" smtClean="0"/>
            </a:br>
            <a:r>
              <a:rPr lang="en-US" sz="3000" dirty="0" smtClean="0"/>
              <a:t>CSS, Styles, Positioning, Layout, Responsive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Form image to HTML &amp; CSS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</a:t>
            </a:r>
            <a:r>
              <a:rPr lang="en-US" dirty="0" smtClean="0"/>
              <a:t>Fundamentals (</a:t>
            </a:r>
            <a:r>
              <a:rPr lang="en-US" dirty="0"/>
              <a:t>HTML and CSS)</a:t>
            </a:r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Web Fundamentals 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200" b="1" dirty="0">
                  <a:solidFill>
                    <a:schemeClr val="accent6">
                      <a:lumMod val="75000"/>
                    </a:schemeClr>
                  </a:solidFill>
                </a:rPr>
                <a:t>HTML + CSS</a:t>
              </a:r>
              <a:r>
                <a:rPr lang="bg-BG" sz="22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10 times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+ </a:t>
              </a:r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</a:rPr>
                <a:t>TW + exam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6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weeks</a:t>
              </a:r>
              <a:r>
                <a:rPr lang="bg-BG" sz="1600" b="1" dirty="0">
                  <a:solidFill>
                    <a:schemeClr val="accent6">
                      <a:lumMod val="75000"/>
                    </a:schemeClr>
                  </a:solidFill>
                </a:rPr>
                <a:t> * 2 </a:t>
              </a:r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</a:rPr>
                <a:t>times</a:t>
              </a:r>
              <a:endParaRPr lang="bg-BG" sz="16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 (HTML + CSS)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Web Technologies </a:t>
            </a:r>
            <a:r>
              <a:rPr lang="en-US" sz="3200" dirty="0" smtClean="0"/>
              <a:t>Basics.</a:t>
            </a:r>
            <a:br>
              <a:rPr lang="en-US" sz="3200" dirty="0" smtClean="0"/>
            </a:br>
            <a:r>
              <a:rPr lang="en-US" sz="3200" dirty="0" smtClean="0"/>
              <a:t>Web Development Tools</a:t>
            </a:r>
            <a:endParaRPr lang="en-US" sz="3200" dirty="0"/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Fundamentals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Tables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Forms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HTML,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Frames, Other Tags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Course Topics</a:t>
            </a:r>
            <a:r>
              <a:rPr lang="bg-BG" dirty="0" smtClean="0"/>
              <a:t> (</a:t>
            </a:r>
            <a:r>
              <a:rPr lang="en-US" dirty="0" smtClean="0"/>
              <a:t>HTML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49" y="3124200"/>
            <a:ext cx="4055232" cy="30572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661" y="3559657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58" y="1125205"/>
            <a:ext cx="2104749" cy="21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Overview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Presentation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Responsive Design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CSS: CSS Preprocessors,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Bootstrap, CSS Transitions</a:t>
            </a: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</a:p>
          <a:p>
            <a:pPr marL="627063" indent="-627063">
              <a:lnSpc>
                <a:spcPct val="11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</a:t>
            </a:r>
            <a:r>
              <a:rPr lang="en-US" dirty="0" smtClean="0"/>
              <a:t>Topics (CSS)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61" y="1371600"/>
            <a:ext cx="2242251" cy="22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267" y="1600201"/>
            <a:ext cx="3407090" cy="35052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67" y="4648200"/>
            <a:ext cx="1905945" cy="18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1045</Words>
  <Application>Microsoft Office PowerPoint</Application>
  <PresentationFormat>Custom</PresentationFormat>
  <Paragraphs>239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Web Fundamentals  (HTML and CSS)</vt:lpstr>
      <vt:lpstr>Table of Contents</vt:lpstr>
      <vt:lpstr>Level #1 at the Software University</vt:lpstr>
      <vt:lpstr>Web Fundamentals (HTML + CSS)</vt:lpstr>
      <vt:lpstr>Web Fundamentals – Course Topics (HTML)</vt:lpstr>
      <vt:lpstr>Web Fundamentals – Course Topics (CSS)</vt:lpstr>
      <vt:lpstr>The Trainers Team</vt:lpstr>
      <vt:lpstr>Trainers Team</vt:lpstr>
      <vt:lpstr>Trainers Team (2)</vt:lpstr>
      <vt:lpstr>Trainers Team (2)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The Web Fundamentals 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2014-05-28T14:24:34Z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